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6111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2.png"/>
          <p:cNvPicPr/>
          <p:nvPr/>
        </p:nvPicPr>
        <p:blipFill>
          <a:blip r:embed="rId2">
            <a:extLst/>
          </a:blip>
          <a:srcRect l="5811" t="1" r="6896" b="8952"/>
          <a:stretch>
            <a:fillRect/>
          </a:stretch>
        </p:blipFill>
        <p:spPr>
          <a:xfrm>
            <a:off x="-9018" y="-24203"/>
            <a:ext cx="9153019" cy="28056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gif" descr="C:\Dropbox\Teaching\Fake Twitter\topleft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3608" y="288956"/>
            <a:ext cx="2770842" cy="155586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" name="Group 55" descr="C:\Dropbox\Teaching\Fake Twitter\willyshakesavatar.jpg"/>
          <p:cNvGrpSpPr/>
          <p:nvPr/>
        </p:nvGrpSpPr>
        <p:grpSpPr>
          <a:xfrm>
            <a:off x="5620906" y="568558"/>
            <a:ext cx="729259" cy="729260"/>
            <a:chOff x="0" y="0"/>
            <a:chExt cx="729258" cy="729258"/>
          </a:xfrm>
        </p:grpSpPr>
        <p:sp>
          <p:nvSpPr>
            <p:cNvPr id="53" name="Shape 53"/>
            <p:cNvSpPr/>
            <p:nvPr/>
          </p:nvSpPr>
          <p:spPr>
            <a:xfrm>
              <a:off x="0" y="0"/>
              <a:ext cx="729259" cy="729259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54" name="image5.jp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729259" cy="729259"/>
            </a:xfrm>
            <a:prstGeom prst="rect">
              <a:avLst/>
            </a:prstGeom>
            <a:ln w="57150" cap="sq">
              <a:solidFill>
                <a:srgbClr val="FFFFFF"/>
              </a:solidFill>
              <a:prstDash val="solid"/>
              <a:miter lim="800000"/>
            </a:ln>
            <a:effectLst>
              <a:outerShdw blurRad="50800" dist="18000" dir="5400000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56" name="Shape 56"/>
          <p:cNvSpPr/>
          <p:nvPr/>
        </p:nvSpPr>
        <p:spPr>
          <a:xfrm>
            <a:off x="3851919" y="1408999"/>
            <a:ext cx="4267232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lang="en-US" sz="20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PERSON’S NAME</a:t>
            </a:r>
            <a:endParaRPr sz="2000" dirty="0">
              <a:solidFill>
                <a:schemeClr val="tx1"/>
              </a:solidFill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/>
            <a:r>
              <a:rPr sz="14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@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TWITTERNAME</a:t>
            </a:r>
            <a:endParaRPr sz="1400" dirty="0">
              <a:solidFill>
                <a:schemeClr val="tx1"/>
              </a:solidFill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/>
            <a:r>
              <a:rPr lang="en-US" sz="12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One line description of person</a:t>
            </a:r>
            <a:endParaRPr sz="1200" dirty="0">
              <a:solidFill>
                <a:schemeClr val="tx1"/>
              </a:solidFill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algn="ctr"/>
            <a:r>
              <a:rPr lang="en-US" sz="12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Location</a:t>
            </a:r>
            <a:r>
              <a:rPr sz="12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1200" dirty="0" smtClean="0">
                <a:solidFill>
                  <a:schemeClr val="tx1"/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website</a:t>
            </a:r>
            <a:endParaRPr sz="1200" dirty="0">
              <a:solidFill>
                <a:schemeClr val="tx1"/>
              </a:solidFill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image6.gif" descr="C:\Dropbox\Teaching\Fake Twitter\bottombar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51919" y="2496142"/>
            <a:ext cx="4267232" cy="40874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3851919" y="2534704"/>
            <a:ext cx="492583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14,234</a:t>
            </a:r>
          </a:p>
        </p:txBody>
      </p:sp>
      <p:sp>
        <p:nvSpPr>
          <p:cNvPr id="59" name="Shape 59"/>
          <p:cNvSpPr/>
          <p:nvPr/>
        </p:nvSpPr>
        <p:spPr>
          <a:xfrm>
            <a:off x="4572000" y="2534704"/>
            <a:ext cx="42195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5,321</a:t>
            </a:r>
          </a:p>
        </p:txBody>
      </p:sp>
      <p:sp>
        <p:nvSpPr>
          <p:cNvPr id="60" name="Shape 60"/>
          <p:cNvSpPr/>
          <p:nvPr/>
        </p:nvSpPr>
        <p:spPr>
          <a:xfrm>
            <a:off x="5417853" y="2534704"/>
            <a:ext cx="810332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000"/>
              <a:t>3,445,234</a:t>
            </a:r>
          </a:p>
        </p:txBody>
      </p:sp>
      <p:pic>
        <p:nvPicPr>
          <p:cNvPr id="61" name="image7.gif" descr="C:\Dropbox\Teaching\Fake Twitter\tweetto.gi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15616" y="1875020"/>
            <a:ext cx="2637278" cy="689885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3851919" y="3046646"/>
            <a:ext cx="4267232" cy="357301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696905" y="1901442"/>
            <a:ext cx="194421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lang="en-US" sz="1000" dirty="0" smtClean="0"/>
              <a:t> PERSON”S NAME</a:t>
            </a:r>
            <a:endParaRPr sz="1000" dirty="0"/>
          </a:p>
        </p:txBody>
      </p:sp>
      <p:sp>
        <p:nvSpPr>
          <p:cNvPr id="64" name="Shape 64"/>
          <p:cNvSpPr/>
          <p:nvPr/>
        </p:nvSpPr>
        <p:spPr>
          <a:xfrm>
            <a:off x="1192849" y="2163052"/>
            <a:ext cx="244827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 dirty="0" smtClean="0">
                <a:solidFill>
                  <a:srgbClr val="31859C"/>
                </a:solidFill>
              </a:rPr>
              <a:t>@</a:t>
            </a:r>
            <a:r>
              <a:rPr lang="en-US" sz="1200" dirty="0" smtClean="0">
                <a:solidFill>
                  <a:srgbClr val="31859C"/>
                </a:solidFill>
              </a:rPr>
              <a:t>TWITTERNAME</a:t>
            </a:r>
            <a:endParaRPr sz="1200" dirty="0">
              <a:solidFill>
                <a:srgbClr val="31859C"/>
              </a:solidFill>
            </a:endParaRPr>
          </a:p>
        </p:txBody>
      </p:sp>
      <p:pic>
        <p:nvPicPr>
          <p:cNvPr id="65" name="image8.gif" descr="C:\Dropbox\Teaching\Fake Twitter\tweets.gi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51919" y="3046646"/>
            <a:ext cx="4267231" cy="3596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9.gif" descr="C:\Dropbox\Teaching\Fake Twitter\viewphotosvid.gi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10389" y="2636911"/>
            <a:ext cx="2637279" cy="2025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image13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572000" y="3775574"/>
            <a:ext cx="1181100" cy="20955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4499991" y="3389950"/>
            <a:ext cx="341632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1000" dirty="0" smtClean="0">
                <a:latin typeface="Arial Bold"/>
                <a:ea typeface="Arial Bold"/>
                <a:cs typeface="Arial Bold"/>
                <a:sym typeface="Arial Bold"/>
              </a:rPr>
              <a:t>Person’s Name </a:t>
            </a:r>
            <a:r>
              <a:rPr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900" dirty="0" err="1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twittername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US"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3m</a:t>
            </a:r>
          </a:p>
          <a:p>
            <a:pPr lvl="0"/>
            <a:r>
              <a:rPr lang="en-US" sz="1000" dirty="0" smtClean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TWEET</a:t>
            </a:r>
            <a:endParaRPr sz="10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roup 74" descr="C:\Dropbox\Teaching\Fake Twitter\willyshakesavatar.jpg"/>
          <p:cNvGrpSpPr/>
          <p:nvPr/>
        </p:nvGrpSpPr>
        <p:grpSpPr>
          <a:xfrm>
            <a:off x="3995935" y="3438966"/>
            <a:ext cx="495111" cy="495111"/>
            <a:chOff x="0" y="0"/>
            <a:chExt cx="495109" cy="495109"/>
          </a:xfrm>
        </p:grpSpPr>
        <p:sp>
          <p:nvSpPr>
            <p:cNvPr id="72" name="Shape 72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73" name="image14.jpg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8" name="image18.gif" descr="C:\Dropbox\Teaching\Fake Twitter\whotofollow.gi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110389" y="4725144"/>
            <a:ext cx="2637279" cy="1615552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4508937" y="4077072"/>
            <a:ext cx="3416320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1000" dirty="0">
                <a:latin typeface="Arial Bold"/>
                <a:ea typeface="Arial Bold"/>
                <a:cs typeface="Arial Bold"/>
                <a:sym typeface="Arial Bold"/>
              </a:rPr>
              <a:t>Person’s Name 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900" dirty="0" err="1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twittername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US"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2d</a:t>
            </a:r>
          </a:p>
          <a:p>
            <a:pPr lvl="0"/>
            <a:r>
              <a:rPr lang="en-US" sz="1000" dirty="0" smtClean="0">
                <a:latin typeface="Arial"/>
                <a:ea typeface="Arial"/>
                <a:cs typeface="Arial"/>
                <a:sym typeface="Arial"/>
              </a:rPr>
              <a:t>TWEET</a:t>
            </a:r>
            <a:endParaRPr sz="1000" dirty="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Expand</a:t>
            </a:r>
          </a:p>
        </p:txBody>
      </p:sp>
      <p:grpSp>
        <p:nvGrpSpPr>
          <p:cNvPr id="84" name="Group 84" descr="C:\Dropbox\Teaching\Fake Twitter\willyshakesavatar.jpg"/>
          <p:cNvGrpSpPr/>
          <p:nvPr/>
        </p:nvGrpSpPr>
        <p:grpSpPr>
          <a:xfrm>
            <a:off x="4004881" y="4106977"/>
            <a:ext cx="495111" cy="495111"/>
            <a:chOff x="0" y="0"/>
            <a:chExt cx="495109" cy="495109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83" name="image14.jpg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5" name="Shape 85"/>
          <p:cNvSpPr/>
          <p:nvPr/>
        </p:nvSpPr>
        <p:spPr>
          <a:xfrm>
            <a:off x="4004881" y="4005064"/>
            <a:ext cx="3911430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88" name="Group 88"/>
          <p:cNvGrpSpPr/>
          <p:nvPr/>
        </p:nvGrpSpPr>
        <p:grpSpPr>
          <a:xfrm>
            <a:off x="4022773" y="4878106"/>
            <a:ext cx="486165" cy="495111"/>
            <a:chOff x="0" y="0"/>
            <a:chExt cx="486163" cy="495109"/>
          </a:xfrm>
        </p:grpSpPr>
        <p:sp>
          <p:nvSpPr>
            <p:cNvPr id="86" name="Shape 86"/>
            <p:cNvSpPr/>
            <p:nvPr/>
          </p:nvSpPr>
          <p:spPr>
            <a:xfrm>
              <a:off x="0" y="0"/>
              <a:ext cx="486164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87" name="image20.jpg"/>
            <p:cNvPicPr/>
            <p:nvPr/>
          </p:nvPicPr>
          <p:blipFill>
            <a:blip r:embed="rId12">
              <a:extLst/>
            </a:blip>
            <a:srcRect b="2732"/>
            <a:stretch>
              <a:fillRect/>
            </a:stretch>
          </p:blipFill>
          <p:spPr>
            <a:xfrm>
              <a:off x="0" y="0"/>
              <a:ext cx="486164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9" name="Shape 89"/>
          <p:cNvSpPr/>
          <p:nvPr/>
        </p:nvSpPr>
        <p:spPr>
          <a:xfrm>
            <a:off x="3995935" y="4725144"/>
            <a:ext cx="3911431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90" name="image21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540374" y="5301207"/>
            <a:ext cx="247651" cy="161926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4499991" y="4797152"/>
            <a:ext cx="341632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1000" dirty="0">
                <a:latin typeface="Arial Bold"/>
                <a:ea typeface="Arial Bold"/>
                <a:cs typeface="Arial Bold"/>
                <a:sym typeface="Arial Bold"/>
              </a:rPr>
              <a:t>Person’s Name 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900" dirty="0" err="1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twittername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US"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2d</a:t>
            </a:r>
          </a:p>
          <a:p>
            <a:pPr lvl="0"/>
            <a:r>
              <a:rPr lang="en-US" sz="1000" dirty="0" smtClean="0">
                <a:latin typeface="Arial"/>
                <a:ea typeface="Arial"/>
                <a:cs typeface="Arial"/>
                <a:sym typeface="Arial"/>
              </a:rPr>
              <a:t>TWEET</a:t>
            </a:r>
            <a:endParaRPr sz="1000" dirty="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000" dirty="0"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Retweeted by William Shakespeare</a:t>
            </a:r>
          </a:p>
        </p:txBody>
      </p:sp>
      <p:pic>
        <p:nvPicPr>
          <p:cNvPr id="92" name="image13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572000" y="5974863"/>
            <a:ext cx="1181100" cy="20955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4499991" y="5589239"/>
            <a:ext cx="341632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1000" dirty="0">
                <a:latin typeface="Arial Bold"/>
                <a:ea typeface="Arial Bold"/>
                <a:cs typeface="Arial Bold"/>
                <a:sym typeface="Arial Bold"/>
              </a:rPr>
              <a:t>Person’s Name 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900" dirty="0" err="1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twittername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          </a:t>
            </a:r>
            <a:r>
              <a:rPr lang="en-US"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1w</a:t>
            </a:r>
            <a:endParaRPr sz="900" dirty="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en-US" sz="1000" dirty="0" smtClean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TWEET</a:t>
            </a:r>
            <a:endParaRPr sz="10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6" name="Group 96" descr="C:\Dropbox\Teaching\Fake Twitter\willyshakesavatar.jpg"/>
          <p:cNvGrpSpPr/>
          <p:nvPr/>
        </p:nvGrpSpPr>
        <p:grpSpPr>
          <a:xfrm>
            <a:off x="3995935" y="5638255"/>
            <a:ext cx="495111" cy="495111"/>
            <a:chOff x="0" y="0"/>
            <a:chExt cx="495109" cy="495109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95" name="image14.jpg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7" name="image13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592563" y="6642875"/>
            <a:ext cx="1181101" cy="209551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4508937" y="6276361"/>
            <a:ext cx="341632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1000" dirty="0">
                <a:latin typeface="Arial Bold"/>
                <a:ea typeface="Arial Bold"/>
                <a:cs typeface="Arial Bold"/>
                <a:sym typeface="Arial Bold"/>
              </a:rPr>
              <a:t>Person’s Name 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900" dirty="0" err="1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twittername</a:t>
            </a:r>
            <a:r>
              <a:rPr lang="en-US"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US"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9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1w</a:t>
            </a:r>
          </a:p>
          <a:p>
            <a:pPr lvl="0"/>
            <a:r>
              <a:rPr lang="en-US" sz="1000" dirty="0" smtClean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TWEET</a:t>
            </a:r>
            <a:endParaRPr sz="1000" dirty="0">
              <a:solidFill>
                <a:srgbClr val="31859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roup 101" descr="C:\Dropbox\Teaching\Fake Twitter\willyshakesavatar.jpg"/>
          <p:cNvGrpSpPr/>
          <p:nvPr/>
        </p:nvGrpSpPr>
        <p:grpSpPr>
          <a:xfrm>
            <a:off x="4004881" y="6306267"/>
            <a:ext cx="495111" cy="495111"/>
            <a:chOff x="0" y="0"/>
            <a:chExt cx="495109" cy="495109"/>
          </a:xfrm>
        </p:grpSpPr>
        <p:sp>
          <p:nvSpPr>
            <p:cNvPr id="99" name="Shape 99"/>
            <p:cNvSpPr/>
            <p:nvPr/>
          </p:nvSpPr>
          <p:spPr>
            <a:xfrm>
              <a:off x="0" y="0"/>
              <a:ext cx="495110" cy="49511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0" name="image14.jpg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495110" cy="4951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2" name="Shape 102"/>
          <p:cNvSpPr/>
          <p:nvPr/>
        </p:nvSpPr>
        <p:spPr>
          <a:xfrm>
            <a:off x="4004881" y="6204353"/>
            <a:ext cx="3911430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995935" y="6924433"/>
            <a:ext cx="3911431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995935" y="5532918"/>
            <a:ext cx="3911431" cy="1"/>
          </a:xfrm>
          <a:prstGeom prst="line">
            <a:avLst/>
          </a:prstGeom>
          <a:ln>
            <a:solidFill>
              <a:srgbClr val="D9D9D9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07" name="Group 107"/>
          <p:cNvGrpSpPr/>
          <p:nvPr/>
        </p:nvGrpSpPr>
        <p:grpSpPr>
          <a:xfrm>
            <a:off x="1187624" y="5013176"/>
            <a:ext cx="455113" cy="455113"/>
            <a:chOff x="0" y="0"/>
            <a:chExt cx="455112" cy="455112"/>
          </a:xfrm>
        </p:grpSpPr>
        <p:sp>
          <p:nvSpPr>
            <p:cNvPr id="105" name="Shape 105"/>
            <p:cNvSpPr/>
            <p:nvPr/>
          </p:nvSpPr>
          <p:spPr>
            <a:xfrm>
              <a:off x="0" y="0"/>
              <a:ext cx="455113" cy="455113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6" name="image22.png"/>
            <p:cNvPicPr/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0"/>
              <a:ext cx="455113" cy="4551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8" name="Shape 108"/>
          <p:cNvSpPr/>
          <p:nvPr/>
        </p:nvSpPr>
        <p:spPr>
          <a:xfrm>
            <a:off x="1619673" y="5013176"/>
            <a:ext cx="2117249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900" dirty="0" smtClean="0">
                <a:latin typeface="Arial Bold"/>
                <a:ea typeface="Arial Bold"/>
                <a:cs typeface="Arial Bold"/>
                <a:sym typeface="Arial Bold"/>
              </a:rPr>
              <a:t>Person2</a:t>
            </a:r>
            <a:r>
              <a:rPr sz="900" dirty="0" smtClean="0"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8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8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twitter2 </a:t>
            </a:r>
            <a:endParaRPr sz="800" dirty="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 dirty="0">
                <a:latin typeface="Arial"/>
                <a:ea typeface="Arial"/>
                <a:cs typeface="Arial"/>
                <a:sym typeface="Arial"/>
              </a:rPr>
              <a:t>Followed by </a:t>
            </a:r>
            <a:r>
              <a:rPr lang="en-US" sz="900" dirty="0" smtClean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follower</a:t>
            </a:r>
            <a:r>
              <a:rPr lang="en-US" sz="9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9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sz="9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</a:p>
          <a:p>
            <a:pPr lvl="0"/>
            <a:r>
              <a:rPr sz="9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Follow</a:t>
            </a:r>
          </a:p>
        </p:txBody>
      </p:sp>
      <p:sp>
        <p:nvSpPr>
          <p:cNvPr id="109" name="Shape 109"/>
          <p:cNvSpPr/>
          <p:nvPr/>
        </p:nvSpPr>
        <p:spPr>
          <a:xfrm>
            <a:off x="1630420" y="5561536"/>
            <a:ext cx="2117249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900" dirty="0" smtClean="0">
                <a:latin typeface="Arial Bold"/>
                <a:ea typeface="Arial Bold"/>
                <a:cs typeface="Arial Bold"/>
                <a:sym typeface="Arial Bold"/>
              </a:rPr>
              <a:t>Person3 </a:t>
            </a:r>
            <a:r>
              <a:rPr sz="8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800" dirty="0" smtClean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Twittter</a:t>
            </a:r>
            <a:r>
              <a:rPr lang="en-US" sz="800" dirty="0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800" dirty="0">
              <a:solidFill>
                <a:srgbClr val="A6A6A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900" dirty="0">
                <a:latin typeface="Arial"/>
                <a:ea typeface="Arial"/>
                <a:cs typeface="Arial"/>
                <a:sym typeface="Arial"/>
              </a:rPr>
              <a:t>Followed by </a:t>
            </a:r>
            <a:r>
              <a:rPr lang="en-US" sz="900" dirty="0" smtClean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follower</a:t>
            </a:r>
            <a:r>
              <a:rPr lang="en-US" sz="9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sz="9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900" dirty="0"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sz="9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others</a:t>
            </a:r>
          </a:p>
          <a:p>
            <a:pPr lvl="0"/>
            <a:r>
              <a:rPr sz="9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Follow</a:t>
            </a:r>
          </a:p>
        </p:txBody>
      </p:sp>
      <p:grpSp>
        <p:nvGrpSpPr>
          <p:cNvPr id="112" name="Group 112"/>
          <p:cNvGrpSpPr/>
          <p:nvPr/>
        </p:nvGrpSpPr>
        <p:grpSpPr>
          <a:xfrm>
            <a:off x="1187624" y="5558847"/>
            <a:ext cx="455113" cy="455113"/>
            <a:chOff x="0" y="0"/>
            <a:chExt cx="455112" cy="455112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455113" cy="455113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11" name="image23.png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0"/>
              <a:ext cx="455113" cy="4551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" name="Rectangle 1"/>
          <p:cNvSpPr/>
          <p:nvPr/>
        </p:nvSpPr>
        <p:spPr>
          <a:xfrm>
            <a:off x="5486400" y="457200"/>
            <a:ext cx="990600" cy="914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415181" y="2766660"/>
            <a:ext cx="839052" cy="7416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415181" y="3612877"/>
            <a:ext cx="839052" cy="7416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557818" y="3628408"/>
            <a:ext cx="839052" cy="7416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557818" y="2766660"/>
            <a:ext cx="839052" cy="7416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003351" y="3440133"/>
            <a:ext cx="496642" cy="5649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995935" y="4077072"/>
            <a:ext cx="496642" cy="5649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022773" y="4870353"/>
            <a:ext cx="496642" cy="5649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003349" y="5603345"/>
            <a:ext cx="496642" cy="5649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017535" y="6306267"/>
            <a:ext cx="496642" cy="5649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2849" y="5013176"/>
            <a:ext cx="426824" cy="46870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192849" y="5561535"/>
            <a:ext cx="426824" cy="46870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Barry, Nicole</dc:creator>
  <cp:lastModifiedBy>Barry, Nicole</cp:lastModifiedBy>
  <cp:revision>3</cp:revision>
  <dcterms:modified xsi:type="dcterms:W3CDTF">2015-11-02T19:13:47Z</dcterms:modified>
</cp:coreProperties>
</file>