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979853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slide" Target="slide2.xm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slide" Target="slide2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381000"/>
            <a:ext cx="9144002" cy="990600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0" y="0"/>
            <a:ext cx="1295400" cy="381000"/>
          </a:xfrm>
          <a:prstGeom prst="rect">
            <a:avLst/>
          </a:prstGeom>
          <a:solidFill>
            <a:srgbClr val="666699"/>
          </a:solidFill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facebook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828800" y="685800"/>
            <a:ext cx="6400800" cy="45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/>
              <a:t>John F. Kennedy</a:t>
            </a:r>
            <a:r>
              <a:rPr sz="1000"/>
              <a:t> is preparing to sign the Nuclear Test Ban Treaty</a:t>
            </a:r>
          </a:p>
        </p:txBody>
      </p:sp>
      <p:pic>
        <p:nvPicPr>
          <p:cNvPr id="19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533400"/>
            <a:ext cx="1433513" cy="1828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" name="Group 22"/>
          <p:cNvGrpSpPr/>
          <p:nvPr/>
        </p:nvGrpSpPr>
        <p:grpSpPr>
          <a:xfrm>
            <a:off x="1295400" y="0"/>
            <a:ext cx="762000" cy="381000"/>
            <a:chOff x="0" y="0"/>
            <a:chExt cx="762000" cy="381000"/>
          </a:xfrm>
        </p:grpSpPr>
        <p:sp>
          <p:nvSpPr>
            <p:cNvPr id="20" name="Shape 20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Wall</a:t>
              </a:r>
            </a:p>
          </p:txBody>
        </p:sp>
      </p:grpSp>
      <p:grpSp>
        <p:nvGrpSpPr>
          <p:cNvPr id="25" name="Group 25">
            <a:hlinkClick r:id="rId3" action="ppaction://hlinksldjump"/>
          </p:cNvPr>
          <p:cNvGrpSpPr/>
          <p:nvPr/>
        </p:nvGrpSpPr>
        <p:grpSpPr>
          <a:xfrm>
            <a:off x="2057400" y="0"/>
            <a:ext cx="838200" cy="381000"/>
            <a:chOff x="0" y="0"/>
            <a:chExt cx="838200" cy="381000"/>
          </a:xfrm>
        </p:grpSpPr>
        <p:sp>
          <p:nvSpPr>
            <p:cNvPr id="23" name="Shape 23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Photos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895600" y="0"/>
            <a:ext cx="762000" cy="381000"/>
            <a:chOff x="0" y="0"/>
            <a:chExt cx="762000" cy="381000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Flair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657600" y="0"/>
            <a:ext cx="838200" cy="381000"/>
            <a:chOff x="0" y="0"/>
            <a:chExt cx="838200" cy="381000"/>
          </a:xfrm>
        </p:grpSpPr>
        <p:sp>
          <p:nvSpPr>
            <p:cNvPr id="29" name="Shape 29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Boxes</a:t>
              </a:r>
            </a:p>
          </p:txBody>
        </p:sp>
      </p:grpSp>
      <p:sp>
        <p:nvSpPr>
          <p:cNvPr id="32" name="Shape 32"/>
          <p:cNvSpPr/>
          <p:nvPr/>
        </p:nvSpPr>
        <p:spPr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" name="Group 35"/>
          <p:cNvGrpSpPr/>
          <p:nvPr/>
        </p:nvGrpSpPr>
        <p:grpSpPr>
          <a:xfrm>
            <a:off x="6400800" y="0"/>
            <a:ext cx="1752600" cy="381000"/>
            <a:chOff x="0" y="0"/>
            <a:chExt cx="1752600" cy="381000"/>
          </a:xfrm>
        </p:grpSpPr>
        <p:sp>
          <p:nvSpPr>
            <p:cNvPr id="33" name="Shape 33"/>
            <p:cNvSpPr/>
            <p:nvPr/>
          </p:nvSpPr>
          <p:spPr>
            <a:xfrm>
              <a:off x="0" y="0"/>
              <a:ext cx="1752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58372"/>
              <a:ext cx="1752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rgbClr val="FFFFFF"/>
                  </a:solidFill>
                </a:rPr>
                <a:t>John F. Kennedy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153400" y="0"/>
            <a:ext cx="990600" cy="381000"/>
            <a:chOff x="0" y="0"/>
            <a:chExt cx="990600" cy="381000"/>
          </a:xfrm>
        </p:grpSpPr>
        <p:sp>
          <p:nvSpPr>
            <p:cNvPr id="36" name="Shape 36"/>
            <p:cNvSpPr/>
            <p:nvPr/>
          </p:nvSpPr>
          <p:spPr>
            <a:xfrm>
              <a:off x="0" y="0"/>
              <a:ext cx="990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58372"/>
              <a:ext cx="990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Logout</a:t>
              </a:r>
            </a:p>
          </p:txBody>
        </p:sp>
      </p:grpSp>
      <p:sp>
        <p:nvSpPr>
          <p:cNvPr id="39" name="Shape 39"/>
          <p:cNvSpPr/>
          <p:nvPr/>
        </p:nvSpPr>
        <p:spPr>
          <a:xfrm>
            <a:off x="152400" y="24384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View photos of JFK (5)</a:t>
            </a:r>
          </a:p>
        </p:txBody>
      </p:sp>
      <p:sp>
        <p:nvSpPr>
          <p:cNvPr id="40" name="Shape 40"/>
          <p:cNvSpPr/>
          <p:nvPr/>
        </p:nvSpPr>
        <p:spPr>
          <a:xfrm>
            <a:off x="152400" y="26670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52400" y="26670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Send JFK a message</a:t>
            </a:r>
          </a:p>
        </p:txBody>
      </p:sp>
      <p:sp>
        <p:nvSpPr>
          <p:cNvPr id="42" name="Shape 42"/>
          <p:cNvSpPr/>
          <p:nvPr/>
        </p:nvSpPr>
        <p:spPr>
          <a:xfrm>
            <a:off x="152400" y="28956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Poke message</a:t>
            </a:r>
          </a:p>
        </p:txBody>
      </p:sp>
      <p:sp>
        <p:nvSpPr>
          <p:cNvPr id="43" name="Shape 43"/>
          <p:cNvSpPr/>
          <p:nvPr/>
        </p:nvSpPr>
        <p:spPr>
          <a:xfrm>
            <a:off x="152400" y="28956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152400" y="31242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057400" y="1143000"/>
            <a:ext cx="838200" cy="2269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Wall</a:t>
            </a:r>
          </a:p>
        </p:txBody>
      </p:sp>
      <p:sp>
        <p:nvSpPr>
          <p:cNvPr id="46" name="Shape 46">
            <a:hlinkClick r:id="rId4" action="ppaction://hlinksldjump"/>
          </p:cNvPr>
          <p:cNvSpPr/>
          <p:nvPr/>
        </p:nvSpPr>
        <p:spPr>
          <a:xfrm>
            <a:off x="2895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Info</a:t>
            </a:r>
          </a:p>
        </p:txBody>
      </p:sp>
      <p:sp>
        <p:nvSpPr>
          <p:cNvPr id="47" name="Shape 47">
            <a:hlinkClick r:id="rId3" action="ppaction://hlinksldjump"/>
          </p:cNvPr>
          <p:cNvSpPr/>
          <p:nvPr/>
        </p:nvSpPr>
        <p:spPr>
          <a:xfrm>
            <a:off x="3657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Photos</a:t>
            </a:r>
          </a:p>
        </p:txBody>
      </p:sp>
      <p:sp>
        <p:nvSpPr>
          <p:cNvPr id="48" name="Shape 48"/>
          <p:cNvSpPr/>
          <p:nvPr/>
        </p:nvSpPr>
        <p:spPr>
          <a:xfrm>
            <a:off x="4419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Boxes</a:t>
            </a:r>
          </a:p>
        </p:txBody>
      </p:sp>
      <p:pic>
        <p:nvPicPr>
          <p:cNvPr id="49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2438400"/>
            <a:ext cx="41751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057400" y="1524000"/>
            <a:ext cx="6019800" cy="838200"/>
          </a:xfrm>
          <a:prstGeom prst="rect">
            <a:avLst/>
          </a:prstGeom>
          <a:solidFill>
            <a:srgbClr val="D9DCE7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133599" y="1905000"/>
            <a:ext cx="4953002" cy="2746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1200"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133600" y="1600200"/>
            <a:ext cx="2362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34343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43434"/>
                </a:solidFill>
              </a:rPr>
              <a:t>Write something…</a:t>
            </a:r>
          </a:p>
        </p:txBody>
      </p:sp>
      <p:sp>
        <p:nvSpPr>
          <p:cNvPr id="53" name="Shape 53"/>
          <p:cNvSpPr/>
          <p:nvPr/>
        </p:nvSpPr>
        <p:spPr>
          <a:xfrm>
            <a:off x="7162800" y="1905000"/>
            <a:ext cx="685800" cy="226986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Share</a:t>
            </a:r>
          </a:p>
        </p:txBody>
      </p:sp>
      <p:sp>
        <p:nvSpPr>
          <p:cNvPr id="54" name="Shape 54"/>
          <p:cNvSpPr/>
          <p:nvPr/>
        </p:nvSpPr>
        <p:spPr>
          <a:xfrm>
            <a:off x="152400" y="33528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Information</a:t>
            </a:r>
          </a:p>
        </p:txBody>
      </p:sp>
      <p:sp>
        <p:nvSpPr>
          <p:cNvPr id="55" name="Shape 55"/>
          <p:cNvSpPr/>
          <p:nvPr/>
        </p:nvSpPr>
        <p:spPr>
          <a:xfrm>
            <a:off x="152400" y="33528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52400" y="3657600"/>
            <a:ext cx="1600200" cy="128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Networks</a:t>
            </a:r>
            <a:r>
              <a:rPr sz="800">
                <a:solidFill>
                  <a:srgbClr val="D9DCE7"/>
                </a:solidFill>
              </a:rPr>
              <a:t>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Washington D.C.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Birthday: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May 29, 1917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Political: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Democrat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Religion: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Catholic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Hometown: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Brookline, Mass.</a:t>
            </a:r>
          </a:p>
        </p:txBody>
      </p:sp>
      <p:sp>
        <p:nvSpPr>
          <p:cNvPr id="57" name="Shape 57"/>
          <p:cNvSpPr/>
          <p:nvPr/>
        </p:nvSpPr>
        <p:spPr>
          <a:xfrm>
            <a:off x="152400" y="51816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52400" y="50292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Friends</a:t>
            </a:r>
          </a:p>
        </p:txBody>
      </p:sp>
      <p:pic>
        <p:nvPicPr>
          <p:cNvPr id="59" name="427px-37_Lyndon_Johnson_3x4.jpg" descr="File:37 Lyndon Johnson 3x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5334000"/>
            <a:ext cx="381000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152400" y="5867400"/>
            <a:ext cx="3810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LBJ</a:t>
            </a:r>
          </a:p>
        </p:txBody>
      </p:sp>
      <p:pic>
        <p:nvPicPr>
          <p:cNvPr id="61" name="MV5BOTQ5MzcwNTA3N15BMl5BanBnXkFtZTYwMTg3MTM2.jpg" descr="Frank Sinatra, portrait for Kings Go Forth, 1958.&#10;Vintage silver gelatin, 7x13.5, signed. $900&#10;Â© 1978 Bill Avery&#10;MPTV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600" y="5334000"/>
            <a:ext cx="531813" cy="530225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685800" y="5867400"/>
            <a:ext cx="4572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Frank</a:t>
            </a:r>
          </a:p>
        </p:txBody>
      </p:sp>
      <p:pic>
        <p:nvPicPr>
          <p:cNvPr id="63" name="MV5BNzQzNDMxMjQxNF5BMl5BanBnXkFtZTYwMTc5NTI2.jpg" descr="c. 1953&#10;Photo by Frank Powolny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9200" y="5334000"/>
            <a:ext cx="533400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1219200" y="5867400"/>
            <a:ext cx="5334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Marilyn</a:t>
            </a:r>
          </a:p>
        </p:txBody>
      </p:sp>
      <p:pic>
        <p:nvPicPr>
          <p:cNvPr id="65" name="rfk.jpg" descr="Robert F. Kennedy - Photo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2400" y="6096000"/>
            <a:ext cx="393700" cy="53657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0" y="6643687"/>
            <a:ext cx="6096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Bobby</a:t>
            </a:r>
          </a:p>
        </p:txBody>
      </p:sp>
      <p:pic>
        <p:nvPicPr>
          <p:cNvPr id="67" name="jackie_kennedy.jpg" descr="A picture of First Lady Jacqueline Kennedy, wife of President John F. Kennedy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5800" y="6096000"/>
            <a:ext cx="42386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685800" y="6643687"/>
            <a:ext cx="5334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Jackie</a:t>
            </a:r>
          </a:p>
        </p:txBody>
      </p:sp>
      <p:sp>
        <p:nvSpPr>
          <p:cNvPr id="69" name="Shape 69"/>
          <p:cNvSpPr/>
          <p:nvPr/>
        </p:nvSpPr>
        <p:spPr>
          <a:xfrm>
            <a:off x="2590800" y="2590800"/>
            <a:ext cx="4495800" cy="387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John F. Kennedy</a:t>
            </a:r>
            <a:r>
              <a:rPr sz="900"/>
              <a:t> is preparing to sign the Nuclear Test Ban Treaty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October 7, 1963</a:t>
            </a:r>
          </a:p>
        </p:txBody>
      </p:sp>
      <p:pic>
        <p:nvPicPr>
          <p:cNvPr id="70" name="robert_frost.jpg" descr="Robert Frost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19200" y="6096000"/>
            <a:ext cx="420688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1219200" y="6643687"/>
            <a:ext cx="5334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Robert</a:t>
            </a:r>
          </a:p>
        </p:txBody>
      </p:sp>
      <p:sp>
        <p:nvSpPr>
          <p:cNvPr id="72" name="Shape 72"/>
          <p:cNvSpPr/>
          <p:nvPr/>
        </p:nvSpPr>
        <p:spPr>
          <a:xfrm>
            <a:off x="2590800" y="32004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Bobby Kennedy to John F. Kennedy</a:t>
            </a:r>
            <a:r>
              <a:rPr sz="900"/>
              <a:t> Have you finalized your plans for the Texas trip?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October 1, 1963</a:t>
            </a:r>
          </a:p>
        </p:txBody>
      </p:sp>
      <p:pic>
        <p:nvPicPr>
          <p:cNvPr id="73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3810000"/>
            <a:ext cx="417513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rfk.jpg" descr="Robert F. Kennedy - Photo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33600" y="3124200"/>
            <a:ext cx="393700" cy="536575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2590800" y="39624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John F. Kennedy</a:t>
            </a:r>
            <a:r>
              <a:rPr sz="900"/>
              <a:t> I can’t believe I had to actually send the National Guard to Alabama just so some kids could go to college!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June 11, 1963</a:t>
            </a:r>
          </a:p>
        </p:txBody>
      </p:sp>
      <p:pic>
        <p:nvPicPr>
          <p:cNvPr id="76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4495800"/>
            <a:ext cx="41751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2590800" y="45720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John F. Kennedy</a:t>
            </a:r>
            <a:r>
              <a:rPr sz="900"/>
              <a:t> is so glad we avoided war with the Russians!  That Crisis in Cuba had my blood boiling!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October 28, 1962</a:t>
            </a:r>
          </a:p>
        </p:txBody>
      </p:sp>
      <p:pic>
        <p:nvPicPr>
          <p:cNvPr id="78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5181600"/>
            <a:ext cx="41751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2590800" y="52578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John F. Kennedy</a:t>
            </a:r>
            <a:r>
              <a:rPr sz="900"/>
              <a:t> hopes everyone realizes how serious I am about putting a man on the moon!!!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September 9, 1962</a:t>
            </a:r>
          </a:p>
        </p:txBody>
      </p:sp>
      <p:pic>
        <p:nvPicPr>
          <p:cNvPr id="80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5791200"/>
            <a:ext cx="41751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2590800" y="58674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John F. Kennedy</a:t>
            </a:r>
            <a:r>
              <a:rPr sz="900"/>
              <a:t> wishes the Bay of Pigs invasion had gone better!  I think Castro is going to be a major thorn in the side of the U.S.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April 17, 1961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3352800" y="3048000"/>
            <a:ext cx="3124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133600" y="2895600"/>
            <a:ext cx="144780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900"/>
              <a:t>Personal Information</a:t>
            </a:r>
          </a:p>
        </p:txBody>
      </p:sp>
      <p:sp>
        <p:nvSpPr>
          <p:cNvPr id="85" name="Shape 85"/>
          <p:cNvSpPr/>
          <p:nvPr/>
        </p:nvSpPr>
        <p:spPr>
          <a:xfrm>
            <a:off x="-1" y="381000"/>
            <a:ext cx="9144002" cy="990600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0" y="0"/>
            <a:ext cx="1295400" cy="381000"/>
          </a:xfrm>
          <a:prstGeom prst="rect">
            <a:avLst/>
          </a:prstGeom>
          <a:solidFill>
            <a:srgbClr val="666699"/>
          </a:solidFill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facebook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1828800" y="685800"/>
            <a:ext cx="6400800" cy="45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/>
              <a:t>John F. Kennedy</a:t>
            </a:r>
            <a:r>
              <a:rPr sz="1000"/>
              <a:t> is preparing to sign the Nuclear Test Ban Treaty</a:t>
            </a:r>
          </a:p>
        </p:txBody>
      </p:sp>
      <p:pic>
        <p:nvPicPr>
          <p:cNvPr id="88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533400"/>
            <a:ext cx="1431925" cy="1828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" name="Group 91">
            <a:hlinkClick r:id="rId3" action="ppaction://hlinksldjump"/>
          </p:cNvPr>
          <p:cNvGrpSpPr/>
          <p:nvPr/>
        </p:nvGrpSpPr>
        <p:grpSpPr>
          <a:xfrm>
            <a:off x="1295400" y="0"/>
            <a:ext cx="762000" cy="381000"/>
            <a:chOff x="0" y="0"/>
            <a:chExt cx="762000" cy="3810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Wall</a:t>
              </a:r>
            </a:p>
          </p:txBody>
        </p:sp>
      </p:grpSp>
      <p:grpSp>
        <p:nvGrpSpPr>
          <p:cNvPr id="94" name="Group 94">
            <a:hlinkClick r:id="rId4" action="ppaction://hlinksldjump"/>
          </p:cNvPr>
          <p:cNvGrpSpPr/>
          <p:nvPr/>
        </p:nvGrpSpPr>
        <p:grpSpPr>
          <a:xfrm>
            <a:off x="2057400" y="0"/>
            <a:ext cx="838200" cy="381000"/>
            <a:chOff x="0" y="0"/>
            <a:chExt cx="838200" cy="381000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Photos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2895600" y="0"/>
            <a:ext cx="762000" cy="381000"/>
            <a:chOff x="0" y="0"/>
            <a:chExt cx="762000" cy="381000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Flair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3657600" y="0"/>
            <a:ext cx="838200" cy="381000"/>
            <a:chOff x="0" y="0"/>
            <a:chExt cx="838200" cy="381000"/>
          </a:xfrm>
        </p:grpSpPr>
        <p:sp>
          <p:nvSpPr>
            <p:cNvPr id="98" name="Shape 98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Boxes</a:t>
              </a:r>
            </a:p>
          </p:txBody>
        </p:sp>
      </p:grpSp>
      <p:sp>
        <p:nvSpPr>
          <p:cNvPr id="101" name="Shape 101"/>
          <p:cNvSpPr/>
          <p:nvPr/>
        </p:nvSpPr>
        <p:spPr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4" name="Group 104"/>
          <p:cNvGrpSpPr/>
          <p:nvPr/>
        </p:nvGrpSpPr>
        <p:grpSpPr>
          <a:xfrm>
            <a:off x="6400800" y="0"/>
            <a:ext cx="1752600" cy="381000"/>
            <a:chOff x="0" y="0"/>
            <a:chExt cx="1752600" cy="381000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1752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58372"/>
              <a:ext cx="1752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John F. Kennedy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8153400" y="0"/>
            <a:ext cx="990600" cy="381000"/>
            <a:chOff x="0" y="0"/>
            <a:chExt cx="990600" cy="381000"/>
          </a:xfrm>
        </p:grpSpPr>
        <p:sp>
          <p:nvSpPr>
            <p:cNvPr id="105" name="Shape 105"/>
            <p:cNvSpPr/>
            <p:nvPr/>
          </p:nvSpPr>
          <p:spPr>
            <a:xfrm>
              <a:off x="0" y="0"/>
              <a:ext cx="990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58372"/>
              <a:ext cx="990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Logout</a:t>
              </a:r>
            </a:p>
          </p:txBody>
        </p:sp>
      </p:grpSp>
      <p:sp>
        <p:nvSpPr>
          <p:cNvPr id="108" name="Shape 108"/>
          <p:cNvSpPr/>
          <p:nvPr/>
        </p:nvSpPr>
        <p:spPr>
          <a:xfrm>
            <a:off x="152400" y="24384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View photos of JFK (5)</a:t>
            </a:r>
          </a:p>
        </p:txBody>
      </p:sp>
      <p:sp>
        <p:nvSpPr>
          <p:cNvPr id="109" name="Shape 109"/>
          <p:cNvSpPr/>
          <p:nvPr/>
        </p:nvSpPr>
        <p:spPr>
          <a:xfrm>
            <a:off x="152400" y="26670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52400" y="26670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Send JFK a message</a:t>
            </a:r>
          </a:p>
        </p:txBody>
      </p:sp>
      <p:sp>
        <p:nvSpPr>
          <p:cNvPr id="111" name="Shape 111"/>
          <p:cNvSpPr/>
          <p:nvPr/>
        </p:nvSpPr>
        <p:spPr>
          <a:xfrm>
            <a:off x="152400" y="28956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Poke message</a:t>
            </a:r>
          </a:p>
        </p:txBody>
      </p:sp>
      <p:sp>
        <p:nvSpPr>
          <p:cNvPr id="112" name="Shape 112"/>
          <p:cNvSpPr/>
          <p:nvPr/>
        </p:nvSpPr>
        <p:spPr>
          <a:xfrm>
            <a:off x="152400" y="28956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52400" y="31242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" name="Shape 114">
            <a:hlinkClick r:id="rId3" action="ppaction://hlinksldjump"/>
          </p:cNvPr>
          <p:cNvSpPr/>
          <p:nvPr/>
        </p:nvSpPr>
        <p:spPr>
          <a:xfrm>
            <a:off x="2057400" y="1143000"/>
            <a:ext cx="838200" cy="226986"/>
          </a:xfrm>
          <a:prstGeom prst="rect">
            <a:avLst/>
          </a:prstGeom>
          <a:solidFill>
            <a:srgbClr val="D9DC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99"/>
                </a:solidFill>
              </a:rPr>
              <a:t>Wall</a:t>
            </a:r>
          </a:p>
        </p:txBody>
      </p:sp>
      <p:sp>
        <p:nvSpPr>
          <p:cNvPr id="115" name="Shape 115"/>
          <p:cNvSpPr/>
          <p:nvPr/>
        </p:nvSpPr>
        <p:spPr>
          <a:xfrm>
            <a:off x="2895600" y="1143000"/>
            <a:ext cx="762000" cy="2365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116" name="Shape 116">
            <a:hlinkClick r:id="rId4" action="ppaction://hlinksldjump"/>
          </p:cNvPr>
          <p:cNvSpPr/>
          <p:nvPr/>
        </p:nvSpPr>
        <p:spPr>
          <a:xfrm>
            <a:off x="3657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117" name="Shape 117"/>
          <p:cNvSpPr/>
          <p:nvPr/>
        </p:nvSpPr>
        <p:spPr>
          <a:xfrm>
            <a:off x="4419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118" name="Shape 118"/>
          <p:cNvSpPr/>
          <p:nvPr/>
        </p:nvSpPr>
        <p:spPr>
          <a:xfrm>
            <a:off x="2133599" y="1905000"/>
            <a:ext cx="4953002" cy="2746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1200"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133600" y="1600200"/>
            <a:ext cx="121920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900"/>
              <a:t>Basic Information</a:t>
            </a:r>
          </a:p>
        </p:txBody>
      </p:sp>
      <p:sp>
        <p:nvSpPr>
          <p:cNvPr id="120" name="Shape 120"/>
          <p:cNvSpPr/>
          <p:nvPr/>
        </p:nvSpPr>
        <p:spPr>
          <a:xfrm>
            <a:off x="152400" y="32766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Information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152400" y="32766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52400" y="3581400"/>
            <a:ext cx="1600200" cy="128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Networks</a:t>
            </a:r>
            <a:r>
              <a:rPr sz="800">
                <a:solidFill>
                  <a:srgbClr val="D9DCE7"/>
                </a:solidFill>
              </a:rPr>
              <a:t>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Washington D.C.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Birthday: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May 29, 1917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Political: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Democrat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Religion: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Catholic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Hometown: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Brookline, Mass.</a:t>
            </a:r>
          </a:p>
        </p:txBody>
      </p:sp>
      <p:sp>
        <p:nvSpPr>
          <p:cNvPr id="123" name="Shape 123"/>
          <p:cNvSpPr/>
          <p:nvPr/>
        </p:nvSpPr>
        <p:spPr>
          <a:xfrm>
            <a:off x="152400" y="48768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52400" y="48768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Photos</a:t>
            </a:r>
          </a:p>
        </p:txBody>
      </p:sp>
      <p:sp>
        <p:nvSpPr>
          <p:cNvPr id="125" name="Shape 125"/>
          <p:cNvSpPr/>
          <p:nvPr/>
        </p:nvSpPr>
        <p:spPr>
          <a:xfrm>
            <a:off x="3200400" y="1752600"/>
            <a:ext cx="32004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2133600" y="1905000"/>
            <a:ext cx="3124200" cy="921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Networks:</a:t>
            </a:r>
            <a:r>
              <a:rPr sz="800"/>
              <a:t>         	          Washington D.C.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Sex:</a:t>
            </a:r>
            <a:r>
              <a:rPr sz="800"/>
              <a:t>                  	          Male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Birthday:</a:t>
            </a:r>
            <a:r>
              <a:rPr sz="800"/>
              <a:t>           	          May 29, 1917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Hometown:</a:t>
            </a:r>
            <a:r>
              <a:rPr sz="800"/>
              <a:t>       	          Brookline, Massachusetts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Relationship Status:</a:t>
            </a:r>
            <a:r>
              <a:rPr sz="800"/>
              <a:t>          Married to </a:t>
            </a:r>
            <a:r>
              <a:rPr sz="800">
                <a:solidFill>
                  <a:srgbClr val="333399"/>
                </a:solidFill>
              </a:rPr>
              <a:t>Jacqueline Kennedy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Political Views:</a:t>
            </a:r>
            <a:r>
              <a:rPr sz="800"/>
              <a:t>	          Democrat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Religious Views:</a:t>
            </a:r>
            <a:r>
              <a:rPr sz="800"/>
              <a:t>                Catholic</a:t>
            </a:r>
          </a:p>
        </p:txBody>
      </p:sp>
      <p:sp>
        <p:nvSpPr>
          <p:cNvPr id="127" name="Shape 127"/>
          <p:cNvSpPr/>
          <p:nvPr/>
        </p:nvSpPr>
        <p:spPr>
          <a:xfrm>
            <a:off x="2133600" y="3200400"/>
            <a:ext cx="4495800" cy="1421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Activities:</a:t>
            </a:r>
            <a:r>
              <a:rPr sz="800"/>
              <a:t>         	          Commanding the Army, making peace with the Soviet Union,     	          promoting civil rights, 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Interests:</a:t>
            </a:r>
            <a:r>
              <a:rPr sz="800"/>
              <a:t>                           Sailing, Football, Summers in Hyannis, Space Exploration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Favorite Music:</a:t>
            </a:r>
            <a:r>
              <a:rPr sz="800"/>
              <a:t>                  Frank Sinatra, Dean Martin, Sammy Davis, Jr.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Favorite Movies:</a:t>
            </a:r>
            <a:r>
              <a:rPr sz="800"/>
              <a:t>                Some Like it Hot, Gentleman Prefer Blondes, Ocean’s Eleven, Guys  	          and Dolls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Favorite TV Shows:	          </a:t>
            </a:r>
            <a:r>
              <a:rPr sz="800"/>
              <a:t>The Ed Sullivan Show, The Frank Sinatra Show, To Tell the Truth</a:t>
            </a:r>
            <a:endParaRPr sz="800">
              <a:solidFill>
                <a:srgbClr val="333399"/>
              </a:solidFill>
            </a:endParaRP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Favorite Books:</a:t>
            </a:r>
            <a:r>
              <a:rPr sz="800"/>
              <a:t>	          The Road Not Taken, From Russia With Love, Marlborough, Decline 	           and Fall of the Roman Empire</a:t>
            </a:r>
          </a:p>
        </p:txBody>
      </p:sp>
      <p:pic>
        <p:nvPicPr>
          <p:cNvPr id="128" name="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5257800"/>
            <a:ext cx="685800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838200" y="5486400"/>
            <a:ext cx="838200" cy="45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>
                <a:solidFill>
                  <a:srgbClr val="333399"/>
                </a:solidFill>
              </a:rPr>
              <a:t>The Family</a:t>
            </a:r>
          </a:p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/>
              <a:t>Updated last Tuesday</a:t>
            </a:r>
          </a:p>
        </p:txBody>
      </p:sp>
      <p:sp>
        <p:nvSpPr>
          <p:cNvPr id="130" name="Shape 130"/>
          <p:cNvSpPr/>
          <p:nvPr/>
        </p:nvSpPr>
        <p:spPr>
          <a:xfrm>
            <a:off x="152400" y="5105400"/>
            <a:ext cx="838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2 Albums</a:t>
            </a:r>
          </a:p>
        </p:txBody>
      </p:sp>
      <p:pic>
        <p:nvPicPr>
          <p:cNvPr id="131" name="1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400" y="6019800"/>
            <a:ext cx="685800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838200" y="6172200"/>
            <a:ext cx="838200" cy="45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>
                <a:solidFill>
                  <a:srgbClr val="333399"/>
                </a:solidFill>
              </a:rPr>
              <a:t>White House</a:t>
            </a:r>
          </a:p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/>
              <a:t>Updated two months ago</a:t>
            </a:r>
          </a:p>
        </p:txBody>
      </p:sp>
      <p:sp>
        <p:nvSpPr>
          <p:cNvPr id="133" name="Shape 133"/>
          <p:cNvSpPr/>
          <p:nvPr/>
        </p:nvSpPr>
        <p:spPr>
          <a:xfrm>
            <a:off x="2133600" y="4800600"/>
            <a:ext cx="144780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900"/>
              <a:t>Contact Information</a:t>
            </a:r>
          </a:p>
        </p:txBody>
      </p:sp>
      <p:sp>
        <p:nvSpPr>
          <p:cNvPr id="134" name="Shape 134"/>
          <p:cNvSpPr/>
          <p:nvPr/>
        </p:nvSpPr>
        <p:spPr>
          <a:xfrm>
            <a:off x="3276600" y="4953000"/>
            <a:ext cx="32004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2133600" y="5105400"/>
            <a:ext cx="4267200" cy="37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Address:	         </a:t>
            </a:r>
            <a:r>
              <a:rPr sz="800"/>
              <a:t>1600 Pennsylvania Avenue NW, Washington, DC 20500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Phone Number:	</a:t>
            </a:r>
            <a:r>
              <a:rPr sz="800"/>
              <a:t>         (202) 456-1111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685800" y="4953000"/>
            <a:ext cx="4038600" cy="1676400"/>
          </a:xfrm>
          <a:prstGeom prst="rect">
            <a:avLst/>
          </a:prstGeom>
          <a:solidFill>
            <a:srgbClr val="EDEEF3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85800" y="4953000"/>
            <a:ext cx="2895600" cy="1676400"/>
          </a:xfrm>
          <a:prstGeom prst="rect">
            <a:avLst/>
          </a:prstGeom>
          <a:solidFill>
            <a:srgbClr val="F8F8FA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-1" y="381000"/>
            <a:ext cx="9144002" cy="990600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0"/>
            <a:ext cx="1295400" cy="381000"/>
          </a:xfrm>
          <a:prstGeom prst="rect">
            <a:avLst/>
          </a:prstGeom>
          <a:solidFill>
            <a:srgbClr val="666699"/>
          </a:solidFill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facebook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1295400" y="0"/>
            <a:ext cx="762000" cy="381000"/>
            <a:chOff x="0" y="0"/>
            <a:chExt cx="762000" cy="381000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Wall</a:t>
              </a: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2057400" y="0"/>
            <a:ext cx="838200" cy="381000"/>
            <a:chOff x="0" y="0"/>
            <a:chExt cx="838200" cy="381000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Photos</a:t>
              </a:r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2895600" y="0"/>
            <a:ext cx="762000" cy="381000"/>
            <a:chOff x="0" y="0"/>
            <a:chExt cx="762000" cy="381000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Flair</a:t>
              </a:r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3657600" y="0"/>
            <a:ext cx="838200" cy="381000"/>
            <a:chOff x="0" y="0"/>
            <a:chExt cx="838200" cy="38100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Boxes</a:t>
              </a:r>
            </a:p>
          </p:txBody>
        </p:sp>
      </p:grpSp>
      <p:sp>
        <p:nvSpPr>
          <p:cNvPr id="153" name="Shape 153"/>
          <p:cNvSpPr/>
          <p:nvPr/>
        </p:nvSpPr>
        <p:spPr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6" name="Group 156"/>
          <p:cNvGrpSpPr/>
          <p:nvPr/>
        </p:nvGrpSpPr>
        <p:grpSpPr>
          <a:xfrm>
            <a:off x="6400800" y="0"/>
            <a:ext cx="1752600" cy="381000"/>
            <a:chOff x="0" y="0"/>
            <a:chExt cx="1752600" cy="381000"/>
          </a:xfrm>
        </p:grpSpPr>
        <p:sp>
          <p:nvSpPr>
            <p:cNvPr id="154" name="Shape 154"/>
            <p:cNvSpPr/>
            <p:nvPr/>
          </p:nvSpPr>
          <p:spPr>
            <a:xfrm>
              <a:off x="0" y="0"/>
              <a:ext cx="1752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58372"/>
              <a:ext cx="1752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John F. Kennedy</a:t>
              </a:r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8153400" y="0"/>
            <a:ext cx="990600" cy="381000"/>
            <a:chOff x="0" y="0"/>
            <a:chExt cx="990600" cy="381000"/>
          </a:xfrm>
        </p:grpSpPr>
        <p:sp>
          <p:nvSpPr>
            <p:cNvPr id="157" name="Shape 157"/>
            <p:cNvSpPr/>
            <p:nvPr/>
          </p:nvSpPr>
          <p:spPr>
            <a:xfrm>
              <a:off x="0" y="0"/>
              <a:ext cx="990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58372"/>
              <a:ext cx="990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Logout</a:t>
              </a:r>
            </a:p>
          </p:txBody>
        </p:sp>
      </p:grpSp>
      <p:sp>
        <p:nvSpPr>
          <p:cNvPr id="160" name="Shape 160">
            <a:hlinkClick r:id="rId2" action="ppaction://hlinksldjump"/>
          </p:cNvPr>
          <p:cNvSpPr/>
          <p:nvPr/>
        </p:nvSpPr>
        <p:spPr>
          <a:xfrm>
            <a:off x="838200" y="1143000"/>
            <a:ext cx="8382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Wall</a:t>
            </a:r>
          </a:p>
        </p:txBody>
      </p:sp>
      <p:sp>
        <p:nvSpPr>
          <p:cNvPr id="161" name="Shape 161">
            <a:hlinkClick r:id="rId3" action="ppaction://hlinksldjump"/>
          </p:cNvPr>
          <p:cNvSpPr/>
          <p:nvPr/>
        </p:nvSpPr>
        <p:spPr>
          <a:xfrm>
            <a:off x="16764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162" name="Shape 162"/>
          <p:cNvSpPr/>
          <p:nvPr/>
        </p:nvSpPr>
        <p:spPr>
          <a:xfrm>
            <a:off x="2438400" y="1143000"/>
            <a:ext cx="762000" cy="2365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163" name="Shape 163"/>
          <p:cNvSpPr/>
          <p:nvPr/>
        </p:nvSpPr>
        <p:spPr>
          <a:xfrm>
            <a:off x="32004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164" name="Shape 164"/>
          <p:cNvSpPr/>
          <p:nvPr/>
        </p:nvSpPr>
        <p:spPr>
          <a:xfrm>
            <a:off x="685800" y="1752600"/>
            <a:ext cx="7467600" cy="2819400"/>
          </a:xfrm>
          <a:prstGeom prst="rect">
            <a:avLst/>
          </a:prstGeom>
          <a:solidFill>
            <a:srgbClr val="EDEEF3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85800" y="1524000"/>
            <a:ext cx="19050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600"/>
              </a:spcBef>
            </a:pPr>
            <a:r>
              <a:rPr sz="1000">
                <a:latin typeface="Arial Bold"/>
                <a:ea typeface="Arial Bold"/>
                <a:cs typeface="Arial Bold"/>
                <a:sym typeface="Arial Bold"/>
              </a:rPr>
              <a:t>Photos of JFK</a:t>
            </a:r>
            <a:r>
              <a:rPr sz="1000"/>
              <a:t> </a:t>
            </a:r>
            <a:r>
              <a:rPr sz="800"/>
              <a:t> 7 Photos</a:t>
            </a:r>
          </a:p>
        </p:txBody>
      </p:sp>
      <p:sp>
        <p:nvSpPr>
          <p:cNvPr id="166" name="Shape 166"/>
          <p:cNvSpPr/>
          <p:nvPr/>
        </p:nvSpPr>
        <p:spPr>
          <a:xfrm>
            <a:off x="685800" y="4724400"/>
            <a:ext cx="19050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600"/>
              </a:spcBef>
            </a:pPr>
            <a:r>
              <a:rPr sz="1000">
                <a:latin typeface="Arial Bold"/>
                <a:ea typeface="Arial Bold"/>
                <a:cs typeface="Arial Bold"/>
                <a:sym typeface="Arial Bold"/>
              </a:rPr>
              <a:t>JFK’s Albums</a:t>
            </a:r>
            <a:r>
              <a:rPr sz="1000"/>
              <a:t> </a:t>
            </a:r>
            <a:r>
              <a:rPr sz="800"/>
              <a:t> 2 Photo Alums </a:t>
            </a:r>
          </a:p>
        </p:txBody>
      </p:sp>
      <p:sp>
        <p:nvSpPr>
          <p:cNvPr id="167" name="Shape 167"/>
          <p:cNvSpPr/>
          <p:nvPr/>
        </p:nvSpPr>
        <p:spPr>
          <a:xfrm>
            <a:off x="762000" y="6324600"/>
            <a:ext cx="838200" cy="32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The Family</a:t>
            </a:r>
            <a:endParaRPr sz="800"/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5 photos</a:t>
            </a:r>
          </a:p>
        </p:txBody>
      </p:sp>
      <p:sp>
        <p:nvSpPr>
          <p:cNvPr id="168" name="Shape 168"/>
          <p:cNvSpPr/>
          <p:nvPr/>
        </p:nvSpPr>
        <p:spPr>
          <a:xfrm>
            <a:off x="2057400" y="6324600"/>
            <a:ext cx="1295400" cy="32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The White House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5 photos</a:t>
            </a:r>
          </a:p>
        </p:txBody>
      </p:sp>
      <p:sp>
        <p:nvSpPr>
          <p:cNvPr id="169" name="Shape 169"/>
          <p:cNvSpPr/>
          <p:nvPr/>
        </p:nvSpPr>
        <p:spPr>
          <a:xfrm>
            <a:off x="3657600" y="6324600"/>
            <a:ext cx="1066800" cy="32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Profile Pictures 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1 photo</a:t>
            </a:r>
          </a:p>
        </p:txBody>
      </p:sp>
      <p:pic>
        <p:nvPicPr>
          <p:cNvPr id="170" name="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200" y="5105400"/>
            <a:ext cx="9906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3600" y="5105400"/>
            <a:ext cx="9906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17925" y="5105400"/>
            <a:ext cx="89535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838200" y="685800"/>
            <a:ext cx="64008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300"/>
              </a:spcBef>
            </a:pPr>
            <a:r>
              <a:rPr sz="1400"/>
              <a:t>John F. Kennedy</a:t>
            </a:r>
            <a:r>
              <a:rPr sz="1000"/>
              <a:t> is preparing to sign the Nuclear Test Ban Treaty</a:t>
            </a:r>
          </a:p>
        </p:txBody>
      </p:sp>
      <p:pic>
        <p:nvPicPr>
          <p:cNvPr id="174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400" y="533400"/>
            <a:ext cx="5969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2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8200" y="1905000"/>
            <a:ext cx="1139825" cy="1139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5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09800" y="1905000"/>
            <a:ext cx="1139825" cy="1139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oaththp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505200" y="1905000"/>
            <a:ext cx="1371600" cy="11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celebthp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29200" y="1905000"/>
            <a:ext cx="1524000" cy="113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JohnFKennedy_FrankSinatra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8200" y="3200400"/>
            <a:ext cx="1039813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grmykthp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133600" y="3197225"/>
            <a:ext cx="1295400" cy="1255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glennthp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581400" y="3200400"/>
            <a:ext cx="1206500" cy="121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On-screen Show (4:3)</PresentationFormat>
  <Paragraphs>117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</vt:lpstr>
      <vt:lpstr>facebook</vt:lpstr>
      <vt:lpstr>facebook</vt:lpstr>
      <vt:lpstr>facebook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</dc:title>
  <dc:creator>Barry, Nicole</dc:creator>
  <cp:lastModifiedBy>Barry, Nicole</cp:lastModifiedBy>
  <cp:revision>1</cp:revision>
  <dcterms:modified xsi:type="dcterms:W3CDTF">2015-10-20T12:02:10Z</dcterms:modified>
</cp:coreProperties>
</file>